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47D"/>
    <a:srgbClr val="000000"/>
    <a:srgbClr val="2D4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53" y="-180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BCA8-B155-4D2B-A7D5-062E35E30AC8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F296-8A45-4EA4-9A0D-877034B8B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98692" y="558794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30538"/>
            <a:ext cx="77724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384419"/>
            <a:ext cx="6858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11/1/2021</a:t>
            </a:fld>
            <a:endParaRPr lang="en-US" dirty="0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9" y="480070"/>
            <a:ext cx="1638443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2D4E6B"/>
                </a:solidFill>
                <a:latin typeface="+mn-lt"/>
              </a:rPr>
            </a:br>
            <a:r>
              <a:rPr lang="en-US" sz="4800" dirty="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145309" y="4099227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902547" y="915697"/>
            <a:ext cx="7338906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2D4E6B"/>
                  </a:solidFill>
                  <a:latin typeface="+mn-lt"/>
                </a:rPr>
                <a:t>Steve </a:t>
              </a:r>
              <a:r>
                <a:rPr lang="en-US" altLang="en-US" sz="1600" b="1" dirty="0" err="1">
                  <a:solidFill>
                    <a:srgbClr val="2D4E6B"/>
                  </a:solidFill>
                  <a:latin typeface="+mn-lt"/>
                </a:rPr>
                <a:t>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76658"/>
            <a:ext cx="77724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95" y="4901153"/>
            <a:ext cx="1331869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2514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628650" y="276621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0000" dirty="0">
                <a:solidFill>
                  <a:srgbClr val="2D4E6B"/>
                </a:solidFill>
                <a:latin typeface="+mn-lt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865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0325" y="5383674"/>
            <a:ext cx="394335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4478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271712"/>
            <a:ext cx="3868340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478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271712"/>
            <a:ext cx="3887391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5663696"/>
            <a:ext cx="764198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F99E-1403-43E3-9E4F-EF9DC715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OMHE’s ARP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25513-64F8-4411-8B4A-E4CAD08F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6071"/>
            <a:ext cx="7886700" cy="5260977"/>
          </a:xfrm>
        </p:spPr>
        <p:txBody>
          <a:bodyPr>
            <a:normAutofit/>
          </a:bodyPr>
          <a:lstStyle/>
          <a:p>
            <a:r>
              <a:rPr lang="en-US" dirty="0"/>
              <a:t>Purpose: Funding the Minority Health and Equity Account (per SB 341)</a:t>
            </a:r>
          </a:p>
          <a:p>
            <a:endParaRPr lang="en-US" dirty="0"/>
          </a:p>
          <a:p>
            <a:r>
              <a:rPr lang="en-US" dirty="0"/>
              <a:t>Categories to be funded by the Minority Health and Equity Account</a:t>
            </a:r>
          </a:p>
          <a:p>
            <a:pPr lvl="1"/>
            <a:r>
              <a:rPr lang="en-US" dirty="0"/>
              <a:t>Customized Social Vulnerability Indexing (SVI)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One-Time Sponsorships for Public/Private Collaboratives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COVID-19 Virus Harm-Reduction Strategies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9001C-B68A-461C-820B-793A1748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ISEDARP_ACMeeting_9Nov2021" id="{04DE3C73-E548-40C8-9098-F198D29ED03B}" vid="{0A52B473-56B3-4295-A8E7-6094E0342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7934575B8544D801581D250394F66" ma:contentTypeVersion="11" ma:contentTypeDescription="Create a new document." ma:contentTypeScope="" ma:versionID="0783201c43b5f643378b3d38fe0bf0c5">
  <xsd:schema xmlns:xsd="http://www.w3.org/2001/XMLSchema" xmlns:xs="http://www.w3.org/2001/XMLSchema" xmlns:p="http://schemas.microsoft.com/office/2006/metadata/properties" xmlns:ns2="aa6d6a4c-76ea-4555-8dee-d145436d9ff7" xmlns:ns3="516b8590-d7b4-4965-80f0-13162f5305f3" targetNamespace="http://schemas.microsoft.com/office/2006/metadata/properties" ma:root="true" ma:fieldsID="502a9a8a246abb34167afabd515dd26b" ns2:_="" ns3:_="">
    <xsd:import namespace="aa6d6a4c-76ea-4555-8dee-d145436d9ff7"/>
    <xsd:import namespace="516b8590-d7b4-4965-80f0-13162f5305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d6a4c-76ea-4555-8dee-d145436d9f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b8590-d7b4-4965-80f0-13162f530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B9A6C2-FF8A-4A0C-BFAE-F96731385B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58A8A5-56D6-440D-AF8F-744E61123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6d6a4c-76ea-4555-8dee-d145436d9ff7"/>
    <ds:schemaRef ds:uri="516b8590-d7b4-4965-80f0-13162f530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E28E11-D4AC-489E-A3F3-241CEBD473FE}">
  <ds:schemaRefs>
    <ds:schemaRef ds:uri="http://schemas.microsoft.com/office/2006/documentManagement/types"/>
    <ds:schemaRef ds:uri="http://purl.org/dc/dcmitype/"/>
    <ds:schemaRef ds:uri="516b8590-d7b4-4965-80f0-13162f5305f3"/>
    <ds:schemaRef ds:uri="aa6d6a4c-76ea-4555-8dee-d145436d9ff7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REVISEDARP_ACMeeting_9Nov2021</Template>
  <TotalTime>0</TotalTime>
  <Words>47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OMHE’s ARP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OMHE’s ARP Proposal</dc:title>
  <dc:creator>Tina Dortch</dc:creator>
  <cp:lastModifiedBy>Tina Dortch</cp:lastModifiedBy>
  <cp:revision>1</cp:revision>
  <dcterms:created xsi:type="dcterms:W3CDTF">2021-11-02T02:39:58Z</dcterms:created>
  <dcterms:modified xsi:type="dcterms:W3CDTF">2021-11-02T02:40:34Z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0x0101002047934575B8544D801581D250394F66</vt:lpwstr>
  </property>
</Properties>
</file>